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0" r:id="rId2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5" Type="http://schemas.openxmlformats.org/officeDocument/2006/relationships/slide" Target="slides/slide1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p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4" name="Google Shape;5374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Continued Federalist legacy long after the party died out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Decisions greatly increased the power of the federal government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68.png"/></Relationships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741"/>
          <p:cNvSpPr txBox="1"/>
          <p:nvPr>
            <p:ph type="title"/>
          </p:nvPr>
        </p:nvSpPr>
        <p:spPr>
          <a:xfrm>
            <a:off x="311700" y="279375"/>
            <a:ext cx="85206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John Marshall</a:t>
            </a:r>
            <a:endParaRPr/>
          </a:p>
        </p:txBody>
      </p:sp>
      <p:sp>
        <p:nvSpPr>
          <p:cNvPr id="5377" name="Google Shape;5377;p741"/>
          <p:cNvSpPr txBox="1"/>
          <p:nvPr>
            <p:ph idx="1" type="body"/>
          </p:nvPr>
        </p:nvSpPr>
        <p:spPr>
          <a:xfrm>
            <a:off x="311700" y="1101619"/>
            <a:ext cx="85206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Most important Chief Justice in history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34 years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on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Supreme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Court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5378" name="Google Shape;5378;p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512" y="1952269"/>
            <a:ext cx="4446975" cy="29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